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92" r:id="rId13"/>
    <p:sldId id="296" r:id="rId14"/>
    <p:sldId id="297" r:id="rId15"/>
    <p:sldId id="273" r:id="rId16"/>
    <p:sldId id="277" r:id="rId17"/>
    <p:sldId id="278" r:id="rId18"/>
    <p:sldId id="282" r:id="rId19"/>
    <p:sldId id="283" r:id="rId20"/>
    <p:sldId id="284" r:id="rId21"/>
    <p:sldId id="286" r:id="rId22"/>
    <p:sldId id="285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7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691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C847-C961-4D43-9286-B0CA31CB5B87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017F-2E62-411B-903C-00C5A5E94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5D7D-A731-4524-86FD-C517FCC91D14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4FB3-3084-4D8F-8AFD-4FAB22726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7D04-0165-4B03-8AB0-8144BB786514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C99A-A7B0-45CE-9CCF-84113CA10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BCF4-88C2-4CCA-BAC7-3BC7CE1645A7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5B2C-9242-4E5F-ACA7-5FD241127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90ED-4515-49BB-8AD9-4266A9E90C48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1976-D6EF-4AA3-BF99-29DDCEAA6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DDB5-1ED8-4A31-B6BA-ED0868CC75E7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7DE6-0FEF-4B51-B313-FEF751A84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BA8D-806D-4F80-96D6-9D99FC1843C6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792C-2050-4224-A457-D47563E81C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3179-A5B8-462D-90FC-B8CDFB6EB30D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D58C-4D63-4ECC-BCC0-89AF6FB81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F5D1-A061-4576-85B2-F252C9B4C11D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06B0-2125-4C1A-8E95-37E0911E7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0047-8B33-45F2-8666-6C34B280DFED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A28D-A486-4133-91C1-210C93992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14E-06E5-44E0-9C14-2822A1972675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3325-2956-4B3C-A461-3E3DE23F1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FFC55-DD4D-4464-B0E4-6F353D0FC56D}" type="datetimeFigureOut">
              <a:rPr lang="ru-RU"/>
              <a:pPr>
                <a:defRPr/>
              </a:pPr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3C723-ECA9-49F4-9346-3CC0082C0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4"/>
          <a:stretch>
            <a:fillRect/>
          </a:stretch>
        </p:blipFill>
        <p:spPr bwMode="auto">
          <a:xfrm>
            <a:off x="-36513" y="0"/>
            <a:ext cx="91805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ГЕРОИ РОДИНЫ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НАШИ ЗЕМЛЯКИ</a:t>
            </a:r>
          </a:p>
        </p:txBody>
      </p:sp>
      <p:pic>
        <p:nvPicPr>
          <p:cNvPr id="2053" name="Рисунок 14" descr="0_6f519_6ec53e8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000625"/>
            <a:ext cx="152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 cstate="print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22 марта 1992 г. было установлено звание Героя России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— </a:t>
            </a:r>
            <a:r>
              <a:rPr lang="ru-RU" sz="2400" b="1" dirty="0" smtClean="0">
                <a:latin typeface="+mj-lt"/>
              </a:rPr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>
              <a:latin typeface="+mj-lt"/>
            </a:endParaRP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Этого звания удостоены более 1000 человек, в том числе летчик-космонавт </a:t>
            </a:r>
            <a:r>
              <a:rPr lang="ru-RU" sz="2200" b="1" i="1" dirty="0" err="1" smtClean="0">
                <a:latin typeface="+mj-lt"/>
              </a:rPr>
              <a:t>Самокутяев</a:t>
            </a:r>
            <a:r>
              <a:rPr lang="ru-RU" sz="2200" b="1" i="1" dirty="0" smtClean="0">
                <a:latin typeface="+mj-lt"/>
              </a:rPr>
              <a:t> Александр Михайлович </a:t>
            </a:r>
            <a:r>
              <a:rPr lang="ru-RU" sz="2200" b="1" dirty="0" smtClean="0">
                <a:latin typeface="+mj-lt"/>
              </a:rPr>
              <a:t>уроженец Пензы.</a:t>
            </a:r>
            <a:endParaRPr lang="ru-RU" sz="22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26988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786322"/>
            <a:ext cx="328359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ПАНЮТИН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Федор Сергеевич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5929313"/>
            <a:ext cx="3357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Генерал-адъютант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71938" y="928688"/>
            <a:ext cx="46434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1812 г. участвовал в сражениях при Бородино, Тарутино и Малоярославцем; в 1813-14 г. - при Люцене, Моцене, Бауцене, Лейпцигом, награжден орденами Св. Анны 4-й ст. и Св. Владимира 4-й ст. 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русско-турецкой войне 1828-29 гг. сыграл главную роль при героической обороне Баязета, был ранен и награжден орденом Св. Георгия 3-й ст. 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1831 г. состоял при штабе генерал- фельдмаршала И.И. Дибича-Забалканского, попал в плен к полякам и пробыл там 2,5 месяца. В 1831-48 гг. служил в Польше, в 1849 г. участвовал в военной помощи австрийцам. Во время Восточной войны командовал резервной армией в Галиции. 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 1856 г. - Варшавский военный генерал-губернатор, член Государственного Совета</a:t>
            </a:r>
          </a:p>
        </p:txBody>
      </p:sp>
      <p:pic>
        <p:nvPicPr>
          <p:cNvPr id="17417" name="Picture 9" descr="https://upload.wikimedia.org/wikipedia/commons/f/f2/Panyutin_FS.jpg"/>
          <p:cNvPicPr>
            <a:picLocks noChangeAspect="1" noChangeArrowheads="1"/>
          </p:cNvPicPr>
          <p:nvPr/>
        </p:nvPicPr>
        <p:blipFill>
          <a:blip r:embed="rId3" cstate="print"/>
          <a:srcRect t="2985"/>
          <a:stretch>
            <a:fillRect/>
          </a:stretch>
        </p:blipFill>
        <p:spPr bwMode="auto">
          <a:xfrm>
            <a:off x="571472" y="428604"/>
            <a:ext cx="3227270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86500" y="357188"/>
            <a:ext cx="24749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Помещик села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Серман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4925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4286256"/>
            <a:ext cx="333597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ШУВАЛОВ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Павел Андреевич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786438"/>
            <a:ext cx="33575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Граф, генерал-лейтенант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5357813"/>
            <a:ext cx="236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21.05.1776 - 1.12.1823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143375" y="571500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Штурмовал Прагу в 1794 г., в Швейцарском походе был тяжело ранен при Сен-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Готарде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командуя стрелками. Наградами за офицерскую доблесть были орден Св. Георгия 4-й ст. (январь 1795 г.) и чин генерал-майора. В 1808 г. назначен командиром дивизии в Финляндии, а в 1809 г. возглавил переход Северной колонны русских войск из Финляндии в Швецию. Был ближайшим сотрудником Александра I и всегда находился в его свите. </a:t>
            </a:r>
          </a:p>
          <a:p>
            <a:pPr algn="just"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1811 г. возглавил 4-й пехотный корпус в составе 1-й Западной армии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М.Б.Барклая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 Толли. Участвовал в заграничных походах, сражался под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Бриенном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Фер-Шампенуазе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Париже. В 1814 г был единственным российским комиссаром, который сопровождал Наполеона на остров Эльба.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356393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4925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4500570"/>
            <a:ext cx="321895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ПОТАШОВ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Павел Елисеевич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4818" name="Picture 2" descr="potashov-p-e-1ws"/>
          <p:cNvPicPr>
            <a:picLocks noChangeAspect="1" noChangeArrowheads="1"/>
          </p:cNvPicPr>
          <p:nvPr/>
        </p:nvPicPr>
        <p:blipFill>
          <a:blip r:embed="rId3" cstate="print"/>
          <a:srcRect t="14012" b="8488"/>
          <a:stretch>
            <a:fillRect/>
          </a:stretch>
        </p:blipFill>
        <p:spPr bwMode="auto">
          <a:xfrm>
            <a:off x="928662" y="571480"/>
            <a:ext cx="3143272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Рисунок 10" descr="86649588_3996605_Ordena_Pobedi_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643188"/>
            <a:ext cx="151606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43063" y="55006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(1888-1946)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5857875"/>
            <a:ext cx="3790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Полный Георгиевский кавалер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4038" y="428625"/>
            <a:ext cx="3032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Уроженец села Коржевка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357313"/>
            <a:ext cx="40719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Подпрапорщик команды связи 83-го пехотного </a:t>
            </a:r>
            <a:r>
              <a:rPr lang="ru-RU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Самурского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полка.</a:t>
            </a:r>
          </a:p>
          <a:p>
            <a:pPr algn="just"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Участник Первой мировой войны.</a:t>
            </a:r>
          </a:p>
        </p:txBody>
      </p:sp>
      <p:pic>
        <p:nvPicPr>
          <p:cNvPr id="7179" name="Picture 6" descr="potashov-p-e-3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643313"/>
            <a:ext cx="4168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3438" y="6143625"/>
            <a:ext cx="3819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П.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Поташов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в центре в белой папахе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1214478" y="3929066"/>
            <a:ext cx="48245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Анохин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Константин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Ефремович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00688"/>
            <a:ext cx="41132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Командир звена 170-го истребительного авиационного полка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71938" y="1285875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Лейтенант Константин Анохин 6 июля 1941 г. вылетел по тревоге на самолёте Як-1, вступил в воздушный бой с 5 вражескими бомбардировщиками. Уничтожил один из них, но сам был подбит.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Горящий самолёт направил на танковую колонну противника в районе села Зубово (Витебская область).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Звание Героя Советского Союза присвоено 22 июля 1941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1175" y="571500"/>
            <a:ext cx="56451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Родился 1 июня 1913 г. в деревне Покровка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88"/>
            <a:ext cx="3348037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071942"/>
            <a:ext cx="355680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Антошкин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Николай Павлович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5357813"/>
            <a:ext cx="3984625" cy="969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эскадрона 5-го гвардейского кавалерийского полка гвардии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428625"/>
            <a:ext cx="5429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Родился 20 апреля 1922 года в селе Маис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813" y="1143000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Старший лейтенант Николай Антошкин о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тличился в бою 22 января 1945 года в районе населенного пункта Эрленбуш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(Польша). Его эскадрон, совершив манёвр, захватил населенный пункт и удержал его.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24 января 1945 года эскадрон первым в полку форсировал реку Одер юго-западнее Катовице и отбил все контратаки противника.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Звание Героя Советского Союза присвоено 27 июня 1945 года.</a:t>
            </a:r>
            <a:endParaRPr lang="ru-RU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214313"/>
            <a:ext cx="321468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21456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357694"/>
            <a:ext cx="459991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Бирюков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Константин Михайлович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5" y="5572125"/>
            <a:ext cx="4429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взвода 71-го стрелкового полка, младший лейтенант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63" y="285750"/>
            <a:ext cx="4786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в 1924 года в селе Междуречье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7688" y="1000125"/>
            <a:ext cx="435768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Одним из первых в батальоне 26 сентября 1943 г. переправился через Днепр в районе села Студенец (Черкасская область).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октября 1943 года при отражении контратаки противника, когда последний расчёт вышел из строя, лёг за станковый пулемёт и уничтожил много вражеских солдат. В этом бою погиб.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25 октября 1943 г посмертно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3357557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643188"/>
            <a:ext cx="11922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143380"/>
            <a:ext cx="343453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БОРИСОВ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Михаил Павлович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57813"/>
            <a:ext cx="40655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отделения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18-го отдельного моторизованного понтонно-мостового батальона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5" y="428625"/>
            <a:ext cx="4786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в 1924 году в селе Вичкилей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00500" y="5500688"/>
            <a:ext cx="46434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10 апреля 1945 г. Награжден орденами Ленина, Красной Звезды.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63" y="1000125"/>
            <a:ext cx="4786312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 июля 1944 года в районе насёленного пункта Махув (5 километров южнее города Тарнобжега, Польша) его отделение, находясь постоянно под огнём противника, быстро собрало паромы для переправы танков. В течение полутора суток было переправлено 48 танков. С 6 по 8 августа под непрерывным воздействием вражеской авиации работал на строительстве 60-тонного моста через Вислу в районе города Баранув-Сандомерски.</a:t>
            </a:r>
          </a:p>
        </p:txBody>
      </p:sp>
      <p:pic>
        <p:nvPicPr>
          <p:cNvPr id="11273" name="Picture 11" descr="0VO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2500313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11922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26988"/>
            <a:ext cx="91313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8990" y="4209170"/>
            <a:ext cx="415889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ВИНОКУРОВ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Александр Архипович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5" y="428625"/>
            <a:ext cx="43783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28 августа 1921 г. в посёлке Сура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75" y="5429250"/>
            <a:ext cx="3571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группы подрывников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8" y="55721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присвоено 2 апреля 1944 года.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1285875"/>
            <a:ext cx="40322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Проявил мужество и самоотверженность в боях за железнодорожные станции Оредеж и Мшинская (Ленинградская область). Группа разрушила станционные пути, уничтожила много вагонов с боеприпасами и техникой врага, освободила из фашистской неволи около 1,5 тысяч граждан. Отличился также в боях с карателями 18 ноября и 8 декабря 1943 года в районе г. Луга</a:t>
            </a: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3"/>
            <a:ext cx="3433762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571750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>
                <a:latin typeface="+mj-lt"/>
              </a:rPr>
              <a:t>Ломовка</a:t>
            </a:r>
            <a:r>
              <a:rPr lang="ru-RU" sz="2200" b="1" dirty="0" smtClean="0">
                <a:latin typeface="+mj-lt"/>
              </a:rPr>
              <a:t> Пензенской губернии.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В 1998 году орден был восстановлен как высшая награда Российской Федерации.</a:t>
            </a:r>
            <a:endParaRPr lang="ru-RU" sz="2200" b="1" dirty="0">
              <a:latin typeface="+mj-lt"/>
            </a:endParaRPr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26988"/>
            <a:ext cx="91313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143380"/>
            <a:ext cx="352724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ГРОМКОВ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Сергей Фёдорович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571480"/>
            <a:ext cx="3354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 ноября 1917 года 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деревне Заречная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000504"/>
            <a:ext cx="4359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Кавалер ордена Славы трех степеней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71934" y="2143116"/>
            <a:ext cx="4462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 фронте в Великую Отечественную войну с августа 1941 года.  Наводчик орудия 625-го артиллерийского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полка. Награжден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орденом Славы 1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ст. 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5274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0" descr="3011839.png"/>
          <p:cNvPicPr>
            <a:picLocks noChangeAspect="1"/>
          </p:cNvPicPr>
          <p:nvPr/>
        </p:nvPicPr>
        <p:blipFill>
          <a:blip r:embed="rId4" cstate="print"/>
          <a:srcRect r="-2502"/>
          <a:stretch>
            <a:fillRect/>
          </a:stretch>
        </p:blipFill>
        <p:spPr bwMode="auto">
          <a:xfrm>
            <a:off x="5000628" y="4500570"/>
            <a:ext cx="2786082" cy="19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209088" cy="691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97313" y="4143375"/>
            <a:ext cx="184150" cy="584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3" y="5786438"/>
            <a:ext cx="3643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5286375"/>
            <a:ext cx="3857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14750" y="2608263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214313"/>
            <a:ext cx="8643938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Младший сержант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Громков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26 марта 1944 г. у дер. Середкина-Слепни (Псковская область) при овладении переправой через реку Великая подавил огонь двух дзотов, чем способствовал захвату и удержанию плацдарма на другом берегу реки. Награжден орденом Славы 3 степени.  Наводчик орудия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Громков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31 января -1 февраля 1945 г. около населенного пункта Зергиттен (8 км от г. Кенигсберг) вместе с расчетом подавил вражескую огневую точку, отразил  несколько контратак противника. Награжден орденом Славы 2 ст.. 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Громков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13-15 апреля 1945 г. у населенного пункта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Койенен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огнем орудия поразил 2 пулемета и более 20 немцев, разрушил 2 блиндажа. Отражая контратаку, подбил тяжелый танк "тигр" и орудие. </a:t>
            </a:r>
          </a:p>
        </p:txBody>
      </p:sp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3" cstate="print"/>
          <a:srcRect b="3204"/>
          <a:stretch>
            <a:fillRect/>
          </a:stretch>
        </p:blipFill>
        <p:spPr bwMode="auto">
          <a:xfrm>
            <a:off x="214313" y="3024188"/>
            <a:ext cx="87153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0_6f519_6ec53e8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152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19074" y="4286256"/>
            <a:ext cx="357540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КАТКОВ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Иван Максимович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42938"/>
            <a:ext cx="5184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7 мая 1915 года в селе Базарная Кеньша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5429250"/>
            <a:ext cx="4429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Исполняющий обязанности командира огневого взвода 54-го лёгкого артиллерийского полка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500313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81550" y="2205038"/>
            <a:ext cx="39290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 конце апреля 1945 года отличился в боях на подступах к Берлину и в городе, уничтожив значительное количество боевой техники, огневых средств и живой силы противника.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3375" y="57150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Союза присвоено 15 мая 1946 года</a:t>
            </a: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00" y="414338"/>
            <a:ext cx="34718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3301" y="4071942"/>
            <a:ext cx="428675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КЛИМЗОВ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Дмитрий Михайлович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Герой Советского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4450" y="414338"/>
            <a:ext cx="4860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17 ноября 1918 года  в селе Ильмино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29250" y="5786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присвоено 24 марта 1945 года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247775"/>
            <a:ext cx="44291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Старшина роты 774-го стрелкового полка (222-я стрелковая дивизия, 49-я армия, 2-й Белорусский фронт) старшина Д.М. Климзов 23 июня 1944 года при прорыве обороны противника принял на себя командование взводом, успешно преодолел реку Проня. На захваченном плацдарме в районе деревни Головичи (Могилёвская область) воины взвода уничтожили вражеский дзот, ворвались в траншеи фашистов и заставили их отступить. Лично Д.М. Климзов уничтожил 9 и взял в плен 6 солдат врага. Будучи раненным, не покинул поля боя.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3440112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05226" y="4071942"/>
            <a:ext cx="334482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КАШУТИН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Прохор Иванович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Стрелок 990-го стрелкового полка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4450" y="414338"/>
            <a:ext cx="4860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в 1905 году в селе Дальняя Кубасова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429250" y="5786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присвое¬но 15 мая 1946 года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108075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апреля 1945 года в уличном бою в Берлине, действуя в составе штурмовой группы, разведал пути подхода к заводскому цеху и провёл туда группу. Вор-вавшись в цех, гранатами и огнём из авто¬мата уничтожил несколько гитлеровцев, захватил пулемёт. Когда был ранен Командир штурмовой группы, принял командо¬вание на себя. Бойцы овладели зданием цеха. Звание Героя Советского Союза присвое¬но 15 мая 1946 года. После войны демобилизован. Жил в Никольске. Награжден орденом Ленина, медалями. Умер в 1954 году. Похоронен в Никольске на Варваровском кладбище.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2" descr="C:\Users\ФДА\Desktop\People\Кашутин\Pi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563" y="206375"/>
            <a:ext cx="3471862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4286256"/>
            <a:ext cx="343420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МАРФИЦИН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Василий Викторович</a:t>
            </a:r>
            <a:endParaRPr lang="ru-RU" sz="2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5286375"/>
            <a:ext cx="3357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Командир роты ПТР 19-го гвардейского воздушно-десантного полка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63" y="357188"/>
            <a:ext cx="29972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1 августа 1916 г.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 селе Нижний Шкафт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5715000"/>
            <a:ext cx="5143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присвоено 20 декабря 1943 г. посмертно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143375" y="1643063"/>
            <a:ext cx="45005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боях 4-5 октября 1943 г. подбил с бойцами 2 танка и САУ противника, помогая подразделениям овладеть шоссейной дорогой, 6 октября 1943 года его рота скрытно подошла к селу Анновка (Днепропетровская область) и в рукопашном бою уничтожила свыше взвода гитлеровцев. Погиб в этом бою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441" name="Picture 11" descr="6lC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2643188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714625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57575" y="4071942"/>
            <a:ext cx="319247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НЕСТЕРОВ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Пётр Андреевич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Герой Советского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4450" y="414338"/>
            <a:ext cx="4860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26 июля 1924 года в селе Гремячевка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24 марта 1945 года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662113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успешного форсирования в середине октября 1944 года реки Дунай организовал захват на плацдарме важной высоты в районе населенного пункта Ритопек (10 км юго-восточнее города Белград, Югославия). В критический момент боя заменил выбывшего из строя командира стрелковой роты. С оставшимися бойцами продолжал удерживать занимаемый рубеж, способствуя переправе через Дунай.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34861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2936" y="4071942"/>
            <a:ext cx="374711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СОРОКИН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Сергей Дмитриевич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Герой Советского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9613" y="414338"/>
            <a:ext cx="40687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5 июня 1910 года в селе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Николо-Пестровка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(ныне г. Никольск).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24 марта 1945 года.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801813"/>
            <a:ext cx="44291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Командир САУ 954-го самоходного артиллерийского полка (72-й стрелковый корпус, 5-я армия, 3-й Белорусский фронт) лейтенант С.Д. Сорокин, отражая атаку противника, 15 августа 1944 года уничтожил танк и 3 БТР. 17 августа 1944 года первым вышел на бывшую Государственную границу СССР с Германией в районе деревни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Байорайце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(Литва), где уничтожил 3 вражеских танка.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27013"/>
            <a:ext cx="35528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4881" y="4071942"/>
            <a:ext cx="366517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СУХАРЕВ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Алексей Яковлевич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отделения 219-го батальона инженерных заграждений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8" y="414338"/>
            <a:ext cx="46656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4 октября 1897 года в селе Красное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22 февраля 1944 года.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2401888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ночь на 26 ноября 1943 года при форсировании Днепра у села Разумовка (Запорожская область) переправил на правый берег десант, 8 пушек и боеприпасы. Участвовал в захвате плацдарма.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34766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5594" y="4071942"/>
            <a:ext cx="410445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ШИКИН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Николай Михайлович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взвода 127-го гвардейского отдельного саперного батальона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9613" y="414338"/>
            <a:ext cx="34036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20 октября 1913 года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деревне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Марьевка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15 января 1944 года.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2247900"/>
            <a:ext cx="44291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ночь на 22 ноября 1943 года у деревни </a:t>
            </a:r>
            <a:r>
              <a:rPr lang="ru-RU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Студенец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(Гомельская область) под огнём противника проделал 4 прохода в минном поле противника, провёл пехоту, ворвался в траншеи врага, захватил пулемёт, подорвал 2 дзота.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04838"/>
            <a:ext cx="3276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>
                <a:latin typeface="+mj-lt"/>
              </a:rPr>
              <a:t>Орден имел 4 степени</a:t>
            </a:r>
          </a:p>
          <a:p>
            <a:pPr algn="just"/>
            <a:r>
              <a:rPr lang="ru-RU" sz="2200" b="1" dirty="0" smtClean="0">
                <a:latin typeface="+mj-lt"/>
              </a:rPr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>
                <a:latin typeface="+mj-lt"/>
              </a:rPr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>
                <a:latin typeface="+mj-lt"/>
              </a:rPr>
              <a:t>Кавалеров 3-й ст. -  выявлено 6 </a:t>
            </a:r>
            <a:r>
              <a:rPr lang="ru-RU" sz="2200" b="1" dirty="0" err="1" smtClean="0">
                <a:latin typeface="+mj-lt"/>
              </a:rPr>
              <a:t>пензенцев</a:t>
            </a:r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Кавалеров 4-й </a:t>
            </a:r>
            <a:r>
              <a:rPr lang="ru-RU" sz="2200" b="1" dirty="0" err="1" smtClean="0">
                <a:latin typeface="+mj-lt"/>
              </a:rPr>
              <a:t>ст</a:t>
            </a:r>
            <a:r>
              <a:rPr lang="ru-RU" sz="2200" b="1" dirty="0" smtClean="0">
                <a:latin typeface="+mj-lt"/>
              </a:rPr>
              <a:t> - выявлено 57 </a:t>
            </a:r>
            <a:r>
              <a:rPr lang="ru-RU" sz="2200" b="1" dirty="0" err="1" smtClean="0">
                <a:latin typeface="+mj-lt"/>
              </a:rPr>
              <a:t>пензенцев</a:t>
            </a:r>
            <a:endParaRPr lang="ru-RU" sz="2200" b="1" dirty="0">
              <a:latin typeface="+mj-lt"/>
            </a:endParaRPr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Содержимое 3" descr="IMG_6218.jpg_Thumbnail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096000"/>
          </a:xfrm>
        </p:spPr>
      </p:pic>
      <p:pic>
        <p:nvPicPr>
          <p:cNvPr id="23556" name="Рисунок 5" descr="3beeab85046ca201d73bb9d129bcfc3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5000625"/>
            <a:ext cx="26749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6143644"/>
            <a:ext cx="541808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МЫ ПОМНИМ И ГОРДИМСЯ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_429.jpg"/>
          <p:cNvPicPr>
            <a:picLocks noChangeAspect="1"/>
          </p:cNvPicPr>
          <p:nvPr/>
        </p:nvPicPr>
        <p:blipFill>
          <a:blip r:embed="rId2" cstate="print"/>
          <a:srcRect l="4478" t="6250"/>
          <a:stretch>
            <a:fillRect/>
          </a:stretch>
        </p:blipFill>
        <p:spPr>
          <a:xfrm>
            <a:off x="-172807" y="1"/>
            <a:ext cx="9316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572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Более 280 уроженцев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Пензенской области удостоены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звания Герой Советского Союза</a:t>
            </a:r>
            <a:endParaRPr lang="ru-RU" sz="3800" b="1" dirty="0">
              <a:solidFill>
                <a:schemeClr val="bg1"/>
              </a:solidFill>
              <a:latin typeface="Segoe Print" pitchFamily="2" charset="0"/>
              <a:cs typeface="Myriad Arabic" pitchFamily="50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>
                <a:latin typeface="+mj-lt"/>
              </a:rPr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>
                <a:latin typeface="+mj-lt"/>
              </a:rPr>
              <a:t>c</a:t>
            </a:r>
            <a:r>
              <a:rPr lang="ru-RU" sz="2200" b="1" dirty="0" smtClean="0">
                <a:latin typeface="+mj-lt"/>
              </a:rPr>
              <a:t> орденом Ленина вручалась награжденным.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>
              <a:latin typeface="+mj-lt"/>
            </a:endParaRPr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 cstate="print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476672"/>
            <a:ext cx="47117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Кавалёры ордена 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орден 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ордена 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1953</Words>
  <Application>Microsoft Office PowerPoint</Application>
  <PresentationFormat>Экран (4:3)</PresentationFormat>
  <Paragraphs>186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169</cp:revision>
  <dcterms:modified xsi:type="dcterms:W3CDTF">2014-11-26T19:22:19Z</dcterms:modified>
</cp:coreProperties>
</file>