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0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64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16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87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9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05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54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1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07A63-3841-41AC-A89E-8F459E4330E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CFC6-10C7-4634-BBBF-2F39E7710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2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bstolypino@yandex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tres.ru/detskie-knigi/page-2/" TargetMode="External"/><Relationship Id="rId5" Type="http://schemas.openxmlformats.org/officeDocument/2006/relationships/hyperlink" Target="http://www.litres.ru/detskie-knigi/page-2/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hyperlink" Target="https://www.litres.ru/pages/rmd_search/page-5/?q=%D1%81%D0%BA%D0%B0%D0%B7%D0%BA%D0%B8+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hyperlink" Target="https://www.litres.ru/knigi-dom-semya/priroda_i_zhivotny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https://www.litres.ru/pages/rmd_search/?q=%D0%A5%D0%BE%D1%87%D1%83+%D0%B2%D1%81%D1%91+%D0%B7%D0%BD%D0%B0%D1%82%D1%8C+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/>
          <a:stretch/>
        </p:blipFill>
        <p:spPr>
          <a:xfrm>
            <a:off x="0" y="7832"/>
            <a:ext cx="12192000" cy="68263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100" y="501650"/>
            <a:ext cx="11569700" cy="23876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+mn-lt"/>
              </a:rPr>
              <a:t>«Мы хотим, чтоб ваше лето </a:t>
            </a:r>
            <a:br>
              <a:rPr lang="ru-RU" sz="66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6600" b="1" dirty="0" smtClean="0">
                <a:solidFill>
                  <a:srgbClr val="FF0000"/>
                </a:solidFill>
                <a:latin typeface="+mn-lt"/>
              </a:rPr>
              <a:t>было книгами согрето!»</a:t>
            </a:r>
            <a:endParaRPr lang="ru-RU" sz="6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500" y="4033838"/>
            <a:ext cx="9144000" cy="165576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Виртуальная выставка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202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600" y="1457325"/>
            <a:ext cx="10515600" cy="45624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МУНИЦИПАЛЬНОЕ БЮДЖЕТНОЕ УЧРЕЖДЕНИЕ КУЛЬТУРЫ</a:t>
            </a:r>
          </a:p>
          <a:p>
            <a:pPr marL="0" indent="0" algn="ctr">
              <a:buNone/>
            </a:pPr>
            <a:r>
              <a:rPr lang="ru-RU" dirty="0" smtClean="0"/>
              <a:t>«Межпоселенческая центральная районная библиотека»</a:t>
            </a:r>
          </a:p>
          <a:p>
            <a:pPr marL="0" indent="0" algn="ctr">
              <a:buNone/>
            </a:pPr>
            <a:r>
              <a:rPr lang="ru-RU" dirty="0" smtClean="0"/>
              <a:t>Столыпинская сельская библиотека </a:t>
            </a:r>
          </a:p>
          <a:p>
            <a:pPr marL="0" indent="0" algn="ctr">
              <a:buNone/>
            </a:pPr>
            <a:r>
              <a:rPr lang="ru-RU" dirty="0" smtClean="0"/>
              <a:t>Никольского района Пензенской области </a:t>
            </a:r>
          </a:p>
          <a:p>
            <a:pPr marL="0" indent="0" algn="ctr">
              <a:buNone/>
            </a:pPr>
            <a:r>
              <a:rPr lang="ru-RU" dirty="0" smtClean="0"/>
              <a:t>442672 Пензенская область, Никольский район, с. Столыпино,</a:t>
            </a:r>
          </a:p>
          <a:p>
            <a:pPr marL="0" indent="0" algn="ctr">
              <a:buNone/>
            </a:pPr>
            <a:r>
              <a:rPr lang="ru-RU" dirty="0"/>
              <a:t>у</a:t>
            </a:r>
            <a:r>
              <a:rPr lang="ru-RU" dirty="0" smtClean="0"/>
              <a:t>л. Школьный переулок д. 11</a:t>
            </a:r>
          </a:p>
          <a:p>
            <a:pPr marL="0" indent="0" algn="ctr">
              <a:buNone/>
            </a:pPr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>
                <a:hlinkClick r:id="rId2"/>
              </a:rPr>
              <a:t>bstolypino@yandex.ru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46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0" y="395792"/>
            <a:ext cx="6142730" cy="3455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793">
            <a:off x="7484965" y="895981"/>
            <a:ext cx="1744662" cy="2421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960">
            <a:off x="9587892" y="2586193"/>
            <a:ext cx="2152278" cy="1817165"/>
          </a:xfrm>
          <a:prstGeom prst="rect">
            <a:avLst/>
          </a:prstGeom>
        </p:spPr>
      </p:pic>
      <p:sp>
        <p:nvSpPr>
          <p:cNvPr id="9" name="TextBox 8">
            <a:hlinkClick r:id="rId5"/>
          </p:cNvPr>
          <p:cNvSpPr txBox="1"/>
          <p:nvPr/>
        </p:nvSpPr>
        <p:spPr>
          <a:xfrm>
            <a:off x="9043792" y="985136"/>
            <a:ext cx="2717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tooltip="https://www.litres.ru/detskie-knigi/page-2/"/>
              </a:rPr>
              <a:t>Детские книги на ЛитРес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377517"/>
            <a:ext cx="12022830" cy="2337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Лето – это чудесная пора! Это солнце, море, воздух, лес, речка.</a:t>
            </a:r>
          </a:p>
          <a:p>
            <a:r>
              <a:rPr lang="ru-RU" sz="23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Лето – это каникулы! </a:t>
            </a:r>
          </a:p>
          <a:p>
            <a:r>
              <a:rPr lang="ru-RU" sz="23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мы желаем вам хорошо отдохнуть, загореть, набраться сил. </a:t>
            </a:r>
          </a:p>
          <a:p>
            <a:r>
              <a:rPr lang="ru-RU" sz="23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 лето – это не только игры и развлечения, это и свободное время, которое можно заполнить чтением интересных книг.</a:t>
            </a:r>
          </a:p>
          <a:p>
            <a:r>
              <a:rPr lang="ru-RU" sz="23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Мы предлагаем вашему вниманию книги, которые можно взять в библиотеке или прочитать онлайн. </a:t>
            </a:r>
          </a:p>
          <a:p>
            <a:r>
              <a:rPr lang="ru-RU" sz="23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Надеемся, что они станут вам хорошими друзьями на все летние каникулы. 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041400" y="72626"/>
            <a:ext cx="73533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Лето в библиотеке - 2019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1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09" y="276183"/>
            <a:ext cx="6830258" cy="5762151"/>
          </a:xfrm>
        </p:spPr>
      </p:pic>
      <p:sp>
        <p:nvSpPr>
          <p:cNvPr id="5" name="Прямоугольник 4"/>
          <p:cNvSpPr/>
          <p:nvPr/>
        </p:nvSpPr>
        <p:spPr>
          <a:xfrm>
            <a:off x="4913141" y="6178034"/>
            <a:ext cx="2314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https://www.litres.ru/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331">
            <a:off x="9492857" y="232446"/>
            <a:ext cx="2042319" cy="2623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877">
            <a:off x="441281" y="272113"/>
            <a:ext cx="2594677" cy="3504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/>
          <a:stretch/>
        </p:blipFill>
        <p:spPr>
          <a:xfrm rot="720686">
            <a:off x="455096" y="3499754"/>
            <a:ext cx="2251986" cy="2957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872">
            <a:off x="9128241" y="2965127"/>
            <a:ext cx="2586077" cy="34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27" y="717128"/>
            <a:ext cx="3448900" cy="50653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" y="130389"/>
            <a:ext cx="2236485" cy="328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32" y="2253573"/>
            <a:ext cx="2519228" cy="3326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92" y="130389"/>
            <a:ext cx="2172524" cy="3547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94" y="2253573"/>
            <a:ext cx="2404250" cy="32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58" y="235663"/>
            <a:ext cx="4133850" cy="27559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5" y="235663"/>
            <a:ext cx="2846388" cy="3872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 r="1541"/>
          <a:stretch/>
        </p:blipFill>
        <p:spPr>
          <a:xfrm>
            <a:off x="8970891" y="235663"/>
            <a:ext cx="2797987" cy="3662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22" y="3436406"/>
            <a:ext cx="2154354" cy="3284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34" y="3436406"/>
            <a:ext cx="2407132" cy="3284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67" y="3141896"/>
            <a:ext cx="2537833" cy="35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52" y="101600"/>
            <a:ext cx="4267200" cy="30003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1" y="3035531"/>
            <a:ext cx="2292220" cy="3680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19" y="3035531"/>
            <a:ext cx="2410383" cy="3629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/>
          <a:stretch/>
        </p:blipFill>
        <p:spPr>
          <a:xfrm>
            <a:off x="6008359" y="3035531"/>
            <a:ext cx="2298449" cy="3460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21" y="3524826"/>
            <a:ext cx="2318030" cy="30560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89" y="101601"/>
            <a:ext cx="2208513" cy="3390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0" y="101600"/>
            <a:ext cx="2073084" cy="3094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30" y="253175"/>
            <a:ext cx="2127568" cy="28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22" y="326103"/>
            <a:ext cx="5647018" cy="3176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919">
            <a:off x="2416826" y="3617404"/>
            <a:ext cx="1923627" cy="3027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81" y="3604161"/>
            <a:ext cx="2659526" cy="32533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33" y="149182"/>
            <a:ext cx="3141862" cy="4094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5694">
            <a:off x="9868262" y="3993908"/>
            <a:ext cx="1947398" cy="2629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4" y="149182"/>
            <a:ext cx="2816925" cy="40973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283">
            <a:off x="531433" y="4134018"/>
            <a:ext cx="1797308" cy="234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384">
            <a:off x="7814877" y="3716052"/>
            <a:ext cx="1933636" cy="29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9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7" y="317500"/>
            <a:ext cx="5960533" cy="4470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590">
            <a:off x="6494801" y="4382008"/>
            <a:ext cx="1502806" cy="2026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44" y="767186"/>
            <a:ext cx="1935983" cy="3543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5" y="667345"/>
            <a:ext cx="2263730" cy="3358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58" y="2565589"/>
            <a:ext cx="1815634" cy="275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9889">
            <a:off x="10015725" y="4494087"/>
            <a:ext cx="1501658" cy="19779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15" y="4310485"/>
            <a:ext cx="1272483" cy="18684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88367" y="6359931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/>
              </a:rPr>
              <a:t>Природа и животные </a:t>
            </a:r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06863" y="5316422"/>
            <a:ext cx="6090670" cy="1043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FF0000"/>
                </a:solidFill>
              </a:rPr>
              <a:t>Сюрпризы и удивительные открытия</a:t>
            </a:r>
          </a:p>
          <a:p>
            <a:pPr algn="ctr"/>
            <a:r>
              <a:rPr lang="ru-RU" sz="3600" b="1" dirty="0" smtClean="0">
                <a:ln/>
                <a:solidFill>
                  <a:srgbClr val="FF0000"/>
                </a:solidFill>
              </a:rPr>
              <a:t> ждут тебя на каждой странице!</a:t>
            </a:r>
            <a:endParaRPr lang="ru-RU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0"/>
          <a:stretch/>
        </p:blipFill>
        <p:spPr>
          <a:xfrm>
            <a:off x="1590857" y="446100"/>
            <a:ext cx="9674043" cy="26654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77" y="2882899"/>
            <a:ext cx="2880123" cy="3865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8" y="3728331"/>
            <a:ext cx="3032435" cy="2755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34" y="3728332"/>
            <a:ext cx="2818133" cy="2930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1" y="1177633"/>
            <a:ext cx="2542624" cy="26279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8" y="1183499"/>
            <a:ext cx="2758626" cy="27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159</Words>
  <Application>Microsoft Office PowerPoint</Application>
  <PresentationFormat>Широкоэкранный</PresentationFormat>
  <Paragraphs>21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«Мы хотим, чтоб ваше лето  было книгами согрето!»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«Мы хотим, чтоб ваше лето  было книгами согрето!»</dc:title>
  <dc:creator>Татьяна</dc:creator>
  <cp:lastModifiedBy>Татьяна</cp:lastModifiedBy>
  <cp:revision>16</cp:revision>
  <dcterms:created xsi:type="dcterms:W3CDTF">2020-05-25T18:56:13Z</dcterms:created>
  <dcterms:modified xsi:type="dcterms:W3CDTF">2020-05-26T08:28:33Z</dcterms:modified>
</cp:coreProperties>
</file>