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3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838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946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973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2199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776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53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562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200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23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55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18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958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64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3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434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2481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80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202E2-5784-444A-A264-51913422782E}" type="datetimeFigureOut">
              <a:rPr lang="ru-RU" smtClean="0"/>
              <a:t>04.06.2020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498B0-83C0-4262-892C-828C822A30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657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0621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8 ЛОГИЧЕСКИХ ЗАГАДОК </a:t>
            </a:r>
            <a:br>
              <a:rPr lang="ru-RU" b="1" dirty="0" smtClean="0"/>
            </a:br>
            <a:r>
              <a:rPr lang="ru-RU" b="1" dirty="0" smtClean="0"/>
              <a:t>ДЛЯ САМЫХ УМНЫХ! </a:t>
            </a:r>
            <a:br>
              <a:rPr lang="ru-RU" b="1" dirty="0" smtClean="0"/>
            </a:br>
            <a:r>
              <a:rPr lang="ru-RU" b="1" dirty="0" smtClean="0"/>
              <a:t>Насколько хорошо развит твой мозг?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833938"/>
            <a:ext cx="9144000" cy="1655762"/>
          </a:xfrm>
        </p:spPr>
        <p:txBody>
          <a:bodyPr/>
          <a:lstStyle/>
          <a:p>
            <a:r>
              <a:rPr lang="ru-RU" dirty="0" smtClean="0"/>
              <a:t>Выполнил: ученик 7 класса Арбеков Олег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3654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01" y="187598"/>
            <a:ext cx="6003600" cy="3386267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25" y="2069116"/>
            <a:ext cx="8220075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91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38001" cy="36957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0" y="1647825"/>
            <a:ext cx="817245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29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07535" cy="35941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3987" y="1797050"/>
            <a:ext cx="78200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396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24" y="-1"/>
            <a:ext cx="6397672" cy="3623821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8191" y="2023014"/>
            <a:ext cx="79057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7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008520" cy="33909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2509" y="1848379"/>
            <a:ext cx="7410450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965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67489" cy="3581400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845" y="1823430"/>
            <a:ext cx="79533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240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7392"/>
            <a:ext cx="5678987" cy="3196992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037" y="1196446"/>
            <a:ext cx="717232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91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0"/>
            <a:ext cx="5968233" cy="3394075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26" y="3674533"/>
            <a:ext cx="5057774" cy="2915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9986" y="1137444"/>
            <a:ext cx="7228198" cy="382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043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20</TotalTime>
  <Words>10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Tw Cen MT</vt:lpstr>
      <vt:lpstr>Контур</vt:lpstr>
      <vt:lpstr>8 ЛОГИЧЕСКИХ ЗАГАДОК  ДЛЯ САМЫХ УМНЫХ!  Насколько хорошо развит твой мозг?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 ЛОГИЧЕСКИХ ЗАГАДОК  ДЛЯ САМЫХ УМНЫХ!  Насколько хорошо развит твой мозг?</dc:title>
  <dc:creator>Татьяна</dc:creator>
  <cp:lastModifiedBy>Татьяна</cp:lastModifiedBy>
  <cp:revision>3</cp:revision>
  <dcterms:created xsi:type="dcterms:W3CDTF">2020-06-03T19:54:20Z</dcterms:created>
  <dcterms:modified xsi:type="dcterms:W3CDTF">2020-06-03T20:17:37Z</dcterms:modified>
</cp:coreProperties>
</file>