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D003-5DE4-465E-B9C3-D996E0A96AE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37DA-5D0B-43C7-8F96-B79C877B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57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D003-5DE4-465E-B9C3-D996E0A96AE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37DA-5D0B-43C7-8F96-B79C877B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D003-5DE4-465E-B9C3-D996E0A96AE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37DA-5D0B-43C7-8F96-B79C877B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D003-5DE4-465E-B9C3-D996E0A96AE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37DA-5D0B-43C7-8F96-B79C877B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4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D003-5DE4-465E-B9C3-D996E0A96AE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37DA-5D0B-43C7-8F96-B79C877B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4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D003-5DE4-465E-B9C3-D996E0A96AE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37DA-5D0B-43C7-8F96-B79C877B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0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D003-5DE4-465E-B9C3-D996E0A96AE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37DA-5D0B-43C7-8F96-B79C877B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D003-5DE4-465E-B9C3-D996E0A96AE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37DA-5D0B-43C7-8F96-B79C877B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8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D003-5DE4-465E-B9C3-D996E0A96AE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37DA-5D0B-43C7-8F96-B79C877B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2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D003-5DE4-465E-B9C3-D996E0A96AE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37DA-5D0B-43C7-8F96-B79C877B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1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D003-5DE4-465E-B9C3-D996E0A96AE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37DA-5D0B-43C7-8F96-B79C877B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D003-5DE4-465E-B9C3-D996E0A96AE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437DA-5D0B-43C7-8F96-B79C877B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67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ru-RU" dirty="0" smtClean="0"/>
              <a:t>«Моя мечта-моя профессия»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725144"/>
            <a:ext cx="3920480" cy="17526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Выполнил: Арбеков Олег</a:t>
            </a:r>
          </a:p>
          <a:p>
            <a:pPr algn="l"/>
            <a:r>
              <a:rPr lang="ru-RU" sz="2000" b="1" dirty="0"/>
              <a:t>у</a:t>
            </a:r>
            <a:r>
              <a:rPr lang="ru-RU" sz="2000" b="1" dirty="0" smtClean="0"/>
              <a:t>ченик 7 класса</a:t>
            </a:r>
          </a:p>
          <a:p>
            <a:pPr algn="l"/>
            <a:r>
              <a:rPr lang="ru-RU" sz="2000" b="1" dirty="0" smtClean="0"/>
              <a:t>МБОУ СОШ им. П. А. Столыпина</a:t>
            </a:r>
            <a:endParaRPr lang="ru-RU" sz="2000" b="1" dirty="0"/>
          </a:p>
        </p:txBody>
      </p:sp>
      <p:pic>
        <p:nvPicPr>
          <p:cNvPr id="1026" name="Picture 2" descr="https://cache3.youla.io/files/images/720_720_out/5b/be/5bbeacefde8854c9ae32c8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4320480" cy="28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мире много интересных профессий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3995936" cy="43924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effectLst/>
              </a:rPr>
              <a:t>Все профессии важны</a:t>
            </a:r>
          </a:p>
          <a:p>
            <a:r>
              <a:rPr lang="ru-RU" sz="2400" dirty="0" smtClean="0">
                <a:effectLst/>
              </a:rPr>
              <a:t>И, конечно, нам нужны Врач, психолог и учитель, Программист и попечитель, </a:t>
            </a:r>
          </a:p>
          <a:p>
            <a:r>
              <a:rPr lang="ru-RU" sz="2400" dirty="0" smtClean="0">
                <a:effectLst/>
              </a:rPr>
              <a:t>Тракторист, геодезист </a:t>
            </a:r>
          </a:p>
          <a:p>
            <a:r>
              <a:rPr lang="ru-RU" sz="2400" dirty="0" smtClean="0">
                <a:effectLst/>
              </a:rPr>
              <a:t>И юрист, экономист Продолжать сейчас не буду, </a:t>
            </a:r>
          </a:p>
          <a:p>
            <a:r>
              <a:rPr lang="ru-RU" sz="2400" dirty="0" smtClean="0">
                <a:effectLst/>
              </a:rPr>
              <a:t>Но скажу вам точно я: Разные профессии</a:t>
            </a:r>
          </a:p>
          <a:p>
            <a:r>
              <a:rPr lang="ru-RU" sz="2400" dirty="0" smtClean="0">
                <a:effectLst/>
              </a:rPr>
              <a:t>Каждому – своя.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6" t="9261" r="18665" b="5928"/>
          <a:stretch/>
        </p:blipFill>
        <p:spPr bwMode="auto">
          <a:xfrm>
            <a:off x="4067944" y="2060848"/>
            <a:ext cx="4876610" cy="374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проблемы требуют современных решений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852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Наш мир находится во власти компьютеров и мы зависим от сети Интернет</a:t>
            </a:r>
            <a:endParaRPr lang="ru-RU" dirty="0"/>
          </a:p>
        </p:txBody>
      </p:sp>
      <p:pic>
        <p:nvPicPr>
          <p:cNvPr id="3082" name="Picture 10" descr="https://best-practice.ru/itemimages/8d254d6b-d1a7-11e5-b101-001fc65a13f4/P1G69EA!HS!ACB_0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42492"/>
            <a:ext cx="3879463" cy="329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get-pdb/2056332/d45010d9-9db2-467a-b8fc-bf7a6c58ec82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83767"/>
            <a:ext cx="3519007" cy="197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yandex.ru/images/_crpd/1O5zLa296/c041a2p76a0/1pHT6PaIOKWwlSWo1u-hCjRxxD4C1-DUBh1EQ8lAGd4KeqND1ZGWPX61qfgvKOg1R29JKZnyLrVO1MRba7_jJIQSlC52WSz0MJH09IDvpMxkcVLqV0RnwZFZQ1dcUMuYC7h4VwWVhSlrovB5bemv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00" y="2176196"/>
            <a:ext cx="3882002" cy="312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выбираю профессию будущего-программист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295232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Мои увлечения компьютерными играми подтолкнули меня к выбору данной профессии. В играх я создаю свои миры, механизмы, добавляю модификации и улучшения.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703"/>
          <a:stretch/>
        </p:blipFill>
        <p:spPr bwMode="auto">
          <a:xfrm>
            <a:off x="3635896" y="1472580"/>
            <a:ext cx="395893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4280892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Ты с компьютером живешь,</a:t>
            </a:r>
            <a:br>
              <a:rPr lang="ru-RU" dirty="0" smtClean="0"/>
            </a:br>
            <a:r>
              <a:rPr lang="ru-RU" dirty="0" smtClean="0"/>
              <a:t>С ним ты ешь и с ним ты пьешь!</a:t>
            </a:r>
            <a:br>
              <a:rPr lang="ru-RU" dirty="0" smtClean="0"/>
            </a:br>
            <a:r>
              <a:rPr lang="ru-RU" dirty="0" smtClean="0"/>
              <a:t>Жизнь твоя — на мониторе,</a:t>
            </a:r>
            <a:br>
              <a:rPr lang="ru-RU" dirty="0" smtClean="0"/>
            </a:br>
            <a:r>
              <a:rPr lang="ru-RU" dirty="0" smtClean="0"/>
              <a:t>Мысль глубокая во взоре!</a:t>
            </a:r>
            <a:br>
              <a:rPr lang="ru-RU" dirty="0" smtClean="0"/>
            </a:br>
            <a:r>
              <a:rPr lang="ru-RU" dirty="0" smtClean="0"/>
              <a:t>		Пусть же пишется легко</a:t>
            </a:r>
            <a:br>
              <a:rPr lang="ru-RU" dirty="0" smtClean="0"/>
            </a:br>
            <a:r>
              <a:rPr lang="ru-RU" dirty="0" smtClean="0"/>
              <a:t>		На душе всегда светло</a:t>
            </a:r>
            <a:br>
              <a:rPr lang="ru-RU" dirty="0" smtClean="0"/>
            </a:br>
            <a:r>
              <a:rPr lang="ru-RU" dirty="0" smtClean="0"/>
              <a:t>		Жизнь под парусом несется,</a:t>
            </a:r>
            <a:br>
              <a:rPr lang="ru-RU" dirty="0" smtClean="0"/>
            </a:br>
            <a:r>
              <a:rPr lang="ru-RU" dirty="0" smtClean="0"/>
              <a:t>		Что задумал — удается!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4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91" r="27617"/>
          <a:stretch/>
        </p:blipFill>
        <p:spPr bwMode="auto">
          <a:xfrm>
            <a:off x="6012160" y="188640"/>
            <a:ext cx="2932426" cy="351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9" r="21758"/>
          <a:stretch/>
        </p:blipFill>
        <p:spPr bwMode="auto">
          <a:xfrm flipH="1">
            <a:off x="2843808" y="2298440"/>
            <a:ext cx="36004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82" r="30758"/>
          <a:stretch/>
        </p:blipFill>
        <p:spPr bwMode="auto">
          <a:xfrm>
            <a:off x="467544" y="188640"/>
            <a:ext cx="281338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7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124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«Моя мечта-моя профессия»</vt:lpstr>
      <vt:lpstr>В мире много интересных профессий</vt:lpstr>
      <vt:lpstr>Современные проблемы требуют современных решений</vt:lpstr>
      <vt:lpstr>Я выбираю профессию будущего-программист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6</cp:revision>
  <dcterms:created xsi:type="dcterms:W3CDTF">2020-05-28T08:16:29Z</dcterms:created>
  <dcterms:modified xsi:type="dcterms:W3CDTF">2020-05-28T09:29:17Z</dcterms:modified>
</cp:coreProperties>
</file>