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2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5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7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648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9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0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86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4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0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3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6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8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5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8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067DB4-4CB6-4481-9B7B-68BE56D1D78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2DADA9-593C-47D1-BEB7-C5C39EF0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1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7243" y="2741277"/>
            <a:ext cx="4564655" cy="1212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 name is Kristina </a:t>
            </a:r>
            <a:r>
              <a:rPr lang="en-US" dirty="0" err="1" smtClean="0"/>
              <a:t>Novikova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I'm 14 years old 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2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4474" y="4154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usually spend my free time with my friends. I love and appreciate them very much.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29" y="2207652"/>
            <a:ext cx="4358089" cy="4358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854"/>
            <a:ext cx="3135676" cy="4180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49" y="1046601"/>
            <a:ext cx="4147851" cy="41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9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284" y="1114272"/>
            <a:ext cx="3502446" cy="24331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am attracted to a sport like volleyball.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83" y="1650867"/>
            <a:ext cx="5129943" cy="3424237"/>
          </a:xfrm>
        </p:spPr>
      </p:pic>
    </p:spTree>
    <p:extLst>
      <p:ext uri="{BB962C8B-B14F-4D97-AF65-F5344CB8AC3E}">
        <p14:creationId xmlns:p14="http://schemas.microsoft.com/office/powerpoint/2010/main" val="21858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2058" y="612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love listening to music and I love singing even more. This is my main hobby!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88014"/>
            <a:ext cx="5001658" cy="3052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6" y="1619480"/>
            <a:ext cx="5501675" cy="34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4091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LOVE MY PETS. IN PARTICULAR, I LIKE TO WALK WITH MY DOG. HIS NAME IS THUNDER. HE IS VERY FRISKY AND CHEERFUL.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6" y="1946810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16" y="2092621"/>
            <a:ext cx="5412954" cy="40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7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320" y="2403245"/>
            <a:ext cx="6528412" cy="1794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HAVEN'T DECIDED WHAT I WANT TO BE IN THE FUTURE. BUT I STILL HAVE A LOT OF TIME TO THINK AND MAKE A CHOICE!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4450" cy="6858000"/>
          </a:xfrm>
        </p:spPr>
      </p:pic>
    </p:spTree>
    <p:extLst>
      <p:ext uri="{BB962C8B-B14F-4D97-AF65-F5344CB8AC3E}">
        <p14:creationId xmlns:p14="http://schemas.microsoft.com/office/powerpoint/2010/main" val="273644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673" y="2480367"/>
            <a:ext cx="10364451" cy="1596177"/>
          </a:xfrm>
        </p:spPr>
        <p:txBody>
          <a:bodyPr/>
          <a:lstStyle/>
          <a:p>
            <a:r>
              <a:rPr lang="en-US" dirty="0"/>
              <a:t>THANK YOU FOR YOUR </a:t>
            </a:r>
            <a:r>
              <a:rPr lang="en-US" dirty="0" smtClean="0"/>
              <a:t>ATTENTION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21947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50</TotalTime>
  <Words>112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Капля</vt:lpstr>
      <vt:lpstr>Презентация PowerPoint</vt:lpstr>
      <vt:lpstr>Презентация PowerPoint</vt:lpstr>
      <vt:lpstr>I am attracted to a sport like volleyball.</vt:lpstr>
      <vt:lpstr>Презентация PowerPoint</vt:lpstr>
      <vt:lpstr>I LOVE MY PETS. IN PARTICULAR, I LIKE TO WALK WITH MY DOG. HIS NAME IS THUNDER. HE IS VERY FRISKY AND CHEERFUL.</vt:lpstr>
      <vt:lpstr>I HAVEN'T DECIDED WHAT I WANT TO BE IN THE FUTURE. BUT I STILL HAVE A LOT OF TIME TO THINK AND MAKE A CHOICE!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Natalie</dc:creator>
  <cp:lastModifiedBy>Natalie</cp:lastModifiedBy>
  <cp:revision>3</cp:revision>
  <dcterms:created xsi:type="dcterms:W3CDTF">2020-05-29T16:27:27Z</dcterms:created>
  <dcterms:modified xsi:type="dcterms:W3CDTF">2020-05-29T17:18:11Z</dcterms:modified>
</cp:coreProperties>
</file>