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8D4958-1469-944A-95BD-399032BD0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>
                <a:solidFill>
                  <a:schemeClr val="bg1"/>
                </a:solidFill>
              </a:rPr>
              <a:t>Моя будущая профессия.</a:t>
            </a:r>
            <a:br>
              <a:rPr lang="ru-RU">
                <a:solidFill>
                  <a:srgbClr val="FF0000"/>
                </a:solidFill>
              </a:rPr>
            </a:br>
            <a:endParaRPr lang="ru-RU">
              <a:solidFill>
                <a:srgbClr val="FF0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44EA6E5-5DEC-EB44-94CA-ADADB8E786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60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6C39249-54C9-194B-ACFB-B9629840DB5D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2564512" y="2041922"/>
            <a:ext cx="7729728" cy="27741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800"/>
              <a:t>С детства я мечтала стать следователем. Эта профессия мне очень нравилась и нравится до сих пор. В детстве я всегда любила смотреть детективы и сейчас продолжаю смотреть.</a:t>
            </a:r>
          </a:p>
          <a:p>
            <a:pPr marL="0" indent="0">
              <a:buNone/>
            </a:pPr>
            <a:r>
              <a:rPr lang="ru-RU" sz="2800"/>
              <a:t>Для того ,чтобы служить в полиции, надо сдать историю и обществознание. Поэтому я хорошо их изучаю, ведь поступить на следователя не так уж и просто</a:t>
            </a:r>
            <a:r>
              <a:rPr lang="ru-RU" sz="24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9402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81661F9-9E95-6644-A267-5881C55A4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700" y="2148470"/>
            <a:ext cx="7877270" cy="3799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/>
              <a:t>Для меня профессия « Следователь»очень интересна.  Когда я смотрела детективы или читала их, я всегда старалась разгадывать тайны вместе с главными героями.</a:t>
            </a:r>
          </a:p>
          <a:p>
            <a:pPr marL="0" indent="0">
              <a:buNone/>
            </a:pPr>
            <a:r>
              <a:rPr lang="ru-RU" sz="2400"/>
              <a:t>Теперь я смотрю детективы, в которых участвуют судмедэксперты. </a:t>
            </a:r>
          </a:p>
          <a:p>
            <a:pPr marL="0" indent="0">
              <a:buNone/>
            </a:pPr>
            <a:r>
              <a:rPr lang="ru-RU" sz="2400"/>
              <a:t>Мне очень интересна эта область.</a:t>
            </a:r>
          </a:p>
        </p:txBody>
      </p:sp>
    </p:spTree>
    <p:extLst>
      <p:ext uri="{BB962C8B-B14F-4D97-AF65-F5344CB8AC3E}">
        <p14:creationId xmlns:p14="http://schemas.microsoft.com/office/powerpoint/2010/main" val="1662480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0AE187D-5732-184D-8B10-A4F1EE688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875" y="2515603"/>
            <a:ext cx="7729728" cy="310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/>
              <a:t>Я надеюсь, что когда вырасту, то стану следователем. Я буду стараться исполнить свою мечту, буду стремиться к своей цели.</a:t>
            </a:r>
          </a:p>
        </p:txBody>
      </p:sp>
    </p:spTree>
    <p:extLst>
      <p:ext uri="{BB962C8B-B14F-4D97-AF65-F5344CB8AC3E}">
        <p14:creationId xmlns:p14="http://schemas.microsoft.com/office/powerpoint/2010/main" val="1504872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4C87F36-0DAF-3A4A-A211-675795076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4261" y="2745201"/>
            <a:ext cx="7729728" cy="310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897665269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5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Посылка</vt:lpstr>
      <vt:lpstr>Моя будущая профессия.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Моя будущая профессия. </dc:title>
  <dc:creator>Неизвестный пользователь</dc:creator>
  <cp:lastModifiedBy>Неизвестный пользователь</cp:lastModifiedBy>
  <cp:revision>3</cp:revision>
  <dcterms:created xsi:type="dcterms:W3CDTF">2020-05-28T13:37:17Z</dcterms:created>
  <dcterms:modified xsi:type="dcterms:W3CDTF">2020-05-28T17:08:50Z</dcterms:modified>
</cp:coreProperties>
</file>