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65FCF2-32B8-0F41-8839-E25CCDBBC179}"/>
              </a:ext>
            </a:extLst>
          </p:cNvPr>
          <p:cNvSpPr txBox="1"/>
          <p:nvPr/>
        </p:nvSpPr>
        <p:spPr>
          <a:xfrm>
            <a:off x="5180981" y="251831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ru-RU"/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06604103-DBDE-224D-94F3-981D61310A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283" y="808733"/>
            <a:ext cx="4007922" cy="574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16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499B9D3-749C-DF49-98B4-30855AF61ABC}"/>
              </a:ext>
            </a:extLst>
          </p:cNvPr>
          <p:cNvSpPr txBox="1"/>
          <p:nvPr/>
        </p:nvSpPr>
        <p:spPr>
          <a:xfrm>
            <a:off x="2805916" y="1256558"/>
            <a:ext cx="5451146" cy="4087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6E2985-C058-D345-9E0A-11CD44E7E28E}"/>
              </a:ext>
            </a:extLst>
          </p:cNvPr>
          <p:cNvSpPr txBox="1"/>
          <p:nvPr/>
        </p:nvSpPr>
        <p:spPr>
          <a:xfrm>
            <a:off x="2958316" y="1408958"/>
            <a:ext cx="545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E8F80F-0803-9A4E-9E1C-1D93F53F0865}"/>
              </a:ext>
            </a:extLst>
          </p:cNvPr>
          <p:cNvSpPr txBox="1"/>
          <p:nvPr/>
        </p:nvSpPr>
        <p:spPr>
          <a:xfrm>
            <a:off x="2958316" y="1407401"/>
            <a:ext cx="56425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000" b="1"/>
              <a:t>I still cant decide on a profession! I like to get involved in a lot of things, I have a desire to learn, I always try and learn.</a:t>
            </a:r>
          </a:p>
        </p:txBody>
      </p:sp>
      <p:sp>
        <p:nvSpPr>
          <p:cNvPr id="11" name="Сердце 10">
            <a:extLst>
              <a:ext uri="{FF2B5EF4-FFF2-40B4-BE49-F238E27FC236}">
                <a16:creationId xmlns:a16="http://schemas.microsoft.com/office/drawing/2014/main" id="{0BA73017-257F-1946-9E8B-3F071B320B67}"/>
              </a:ext>
            </a:extLst>
          </p:cNvPr>
          <p:cNvSpPr/>
          <p:nvPr/>
        </p:nvSpPr>
        <p:spPr>
          <a:xfrm rot="1971534">
            <a:off x="8950660" y="4278652"/>
            <a:ext cx="1828800" cy="18288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391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A796561-2B10-CB40-9083-E87669E7E822}"/>
              </a:ext>
            </a:extLst>
          </p:cNvPr>
          <p:cNvSpPr txBox="1"/>
          <p:nvPr/>
        </p:nvSpPr>
        <p:spPr>
          <a:xfrm>
            <a:off x="5310867" y="1610395"/>
            <a:ext cx="407806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000" b="1"/>
              <a:t>In my free time, I read, do beads and knitting, I like all these interesting things. </a:t>
            </a:r>
          </a:p>
        </p:txBody>
      </p:sp>
      <p:sp>
        <p:nvSpPr>
          <p:cNvPr id="5" name="Улыбающееся лицо 4">
            <a:extLst>
              <a:ext uri="{FF2B5EF4-FFF2-40B4-BE49-F238E27FC236}">
                <a16:creationId xmlns:a16="http://schemas.microsoft.com/office/drawing/2014/main" id="{76269584-E6F2-A047-9957-E22454949C12}"/>
              </a:ext>
            </a:extLst>
          </p:cNvPr>
          <p:cNvSpPr/>
          <p:nvPr/>
        </p:nvSpPr>
        <p:spPr>
          <a:xfrm rot="20286150" flipH="1">
            <a:off x="2051468" y="3310446"/>
            <a:ext cx="2210080" cy="2152102"/>
          </a:xfrm>
          <a:prstGeom prst="smileyFace">
            <a:avLst>
              <a:gd name="adj" fmla="val 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383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C08C8A-B014-DA4F-BB4F-F3FF957BE013}"/>
              </a:ext>
            </a:extLst>
          </p:cNvPr>
          <p:cNvSpPr txBox="1"/>
          <p:nvPr/>
        </p:nvSpPr>
        <p:spPr>
          <a:xfrm>
            <a:off x="1894392" y="959674"/>
            <a:ext cx="5115389" cy="4421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000" b="1"/>
              <a:t>I also just love to cook all sorts of yummy things, very often I cool at home and not a simple dinner, and I also all sorts of sweets.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66D2CF-2FB2-894E-A893-2E3B083592CC}"/>
              </a:ext>
            </a:extLst>
          </p:cNvPr>
          <p:cNvSpPr txBox="1"/>
          <p:nvPr/>
        </p:nvSpPr>
        <p:spPr>
          <a:xfrm flipV="1">
            <a:off x="5180981" y="2319399"/>
            <a:ext cx="4653272" cy="198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428019-5312-E244-8599-8CB1AB2FB430}"/>
              </a:ext>
            </a:extLst>
          </p:cNvPr>
          <p:cNvSpPr txBox="1"/>
          <p:nvPr/>
        </p:nvSpPr>
        <p:spPr>
          <a:xfrm flipH="1">
            <a:off x="3998645" y="2363008"/>
            <a:ext cx="444768" cy="3268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ru-RU" sz="4000" b="1"/>
          </a:p>
        </p:txBody>
      </p:sp>
      <p:sp>
        <p:nvSpPr>
          <p:cNvPr id="10" name="Звезда: 6 точек 9">
            <a:extLst>
              <a:ext uri="{FF2B5EF4-FFF2-40B4-BE49-F238E27FC236}">
                <a16:creationId xmlns:a16="http://schemas.microsoft.com/office/drawing/2014/main" id="{7CBD5DBD-CD2E-1C40-8BA1-AFDB98545CBE}"/>
              </a:ext>
            </a:extLst>
          </p:cNvPr>
          <p:cNvSpPr/>
          <p:nvPr/>
        </p:nvSpPr>
        <p:spPr>
          <a:xfrm rot="982515">
            <a:off x="8942193" y="2563452"/>
            <a:ext cx="2075887" cy="2394769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016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351825C-FDDC-8048-8C46-09ADEF70B932}"/>
              </a:ext>
            </a:extLst>
          </p:cNvPr>
          <p:cNvSpPr txBox="1"/>
          <p:nvPr/>
        </p:nvSpPr>
        <p:spPr>
          <a:xfrm>
            <a:off x="5552083" y="928283"/>
            <a:ext cx="470893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000" b="1"/>
              <a:t>And I wanted to become a pastry chef, but I was told that thi is not a profession and so Im still thinking about my future profession.</a:t>
            </a:r>
          </a:p>
        </p:txBody>
      </p:sp>
      <p:sp>
        <p:nvSpPr>
          <p:cNvPr id="7" name="Сердце 6">
            <a:extLst>
              <a:ext uri="{FF2B5EF4-FFF2-40B4-BE49-F238E27FC236}">
                <a16:creationId xmlns:a16="http://schemas.microsoft.com/office/drawing/2014/main" id="{712F0706-F8F0-F840-AFA8-EB9828F2FDC0}"/>
              </a:ext>
            </a:extLst>
          </p:cNvPr>
          <p:cNvSpPr/>
          <p:nvPr/>
        </p:nvSpPr>
        <p:spPr>
          <a:xfrm rot="20234620">
            <a:off x="687944" y="2290850"/>
            <a:ext cx="2486068" cy="2276301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036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80115D99-5D95-244D-A833-208801B65A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2667" y="381687"/>
            <a:ext cx="5083711" cy="541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561099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6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Капля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Неизвестный пользователь</cp:lastModifiedBy>
  <cp:revision>2</cp:revision>
  <dcterms:created xsi:type="dcterms:W3CDTF">2020-05-28T15:31:18Z</dcterms:created>
  <dcterms:modified xsi:type="dcterms:W3CDTF">2020-05-28T16:33:36Z</dcterms:modified>
</cp:coreProperties>
</file>