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EA1560-B25E-2942-AD1E-72D519A98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231231"/>
          </a:xfrm>
        </p:spPr>
        <p:txBody>
          <a:bodyPr/>
          <a:lstStyle/>
          <a:p>
            <a:r>
              <a:rPr lang="ru-RU"/>
              <a:t>Кем я себя вижу в будущем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2482D8-F281-424F-A99D-3A1C65DD8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4703" y="5848943"/>
            <a:ext cx="2821781" cy="632820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Выполнела Вдовина арина</a:t>
            </a:r>
          </a:p>
        </p:txBody>
      </p:sp>
    </p:spTree>
    <p:extLst>
      <p:ext uri="{BB962C8B-B14F-4D97-AF65-F5344CB8AC3E}">
        <p14:creationId xmlns:p14="http://schemas.microsoft.com/office/powerpoint/2010/main" val="386497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F44A3-D1D1-5841-9DF6-990F4853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Мои увлечения и хобби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DE49E-B8F8-8E4C-AD29-A75CA68F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576593" cy="273339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/>
              <a:t>Я рисую</a:t>
            </a:r>
          </a:p>
          <a:p>
            <a:pPr marL="457200" indent="-457200">
              <a:buAutoNum type="arabicPeriod"/>
            </a:pPr>
            <a:r>
              <a:rPr lang="ru-RU"/>
              <a:t>Играю в волейбол</a:t>
            </a:r>
          </a:p>
          <a:p>
            <a:pPr marL="457200" indent="-457200">
              <a:buAutoNum type="arabicPeriod"/>
            </a:pPr>
            <a:r>
              <a:rPr lang="ru-RU"/>
              <a:t>Люблю готовить</a:t>
            </a:r>
          </a:p>
          <a:p>
            <a:pPr marL="457200" indent="-457200">
              <a:buAutoNum type="arabicPeriod"/>
            </a:pPr>
            <a:r>
              <a:rPr lang="ru-RU"/>
              <a:t>Я интересуюсь корейской культурой</a:t>
            </a:r>
          </a:p>
          <a:p>
            <a:pPr marL="457200" indent="-457200">
              <a:buAutoNum type="arabicPeriod"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3BA4C-5C3D-B540-B65C-5CC03786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DD40B-B6AD-664E-8252-2CD2343CC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4718844" cy="4195481"/>
          </a:xfrm>
        </p:spPr>
        <p:txBody>
          <a:bodyPr/>
          <a:lstStyle/>
          <a:p>
            <a:r>
              <a:rPr lang="ru-RU"/>
              <a:t>В будущем я хочу стать режиссёром, потому что мне нравится передавать через камеру весь спектр эмоций. Каждый раз, когда я смотрю сериал или фильм, меня все больше вдохновляет данная професиия.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6DDBE2E-2EE1-EE42-8394-571983C05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33267"/>
            <a:ext cx="4950902" cy="279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20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FE3FDE-04D8-2D4E-B2FE-00E85B45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E4EF47-AC62-3B4A-A7DE-041D2384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469313" cy="3340613"/>
          </a:xfrm>
        </p:spPr>
        <p:txBody>
          <a:bodyPr>
            <a:normAutofit/>
          </a:bodyPr>
          <a:lstStyle/>
          <a:p>
            <a:r>
              <a:rPr lang="ru-RU" sz="3600"/>
              <a:t>Я надеюсь, что в будущем у меня всё получится, я буду стараться и стремиться к этому, ведь это моя мечта</a:t>
            </a:r>
          </a:p>
        </p:txBody>
      </p:sp>
    </p:spTree>
    <p:extLst>
      <p:ext uri="{BB962C8B-B14F-4D97-AF65-F5344CB8AC3E}">
        <p14:creationId xmlns:p14="http://schemas.microsoft.com/office/powerpoint/2010/main" val="27666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9FADB-B819-9540-AB76-D894560C1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7908" y="2491686"/>
            <a:ext cx="10892234" cy="4679372"/>
          </a:xfrm>
        </p:spPr>
        <p:txBody>
          <a:bodyPr/>
          <a:lstStyle/>
          <a:p>
            <a:r>
              <a:rPr lang="ru-RU" sz="8800"/>
              <a:t>Конец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2329CB-5F78-0A4C-9C29-A0BB15FFE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767" y="7296074"/>
            <a:ext cx="8946541" cy="4195481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32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5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Ион</vt:lpstr>
      <vt:lpstr>Кем я себя вижу в будущем</vt:lpstr>
      <vt:lpstr>Мои увлечения и хобби</vt:lpstr>
      <vt:lpstr>Презентация PowerPoint</vt:lpstr>
      <vt:lpstr>Презентация PowerPoint</vt:lpstr>
      <vt:lpstr>Конец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Кем я себя вижу в будущем</dc:title>
  <dc:creator>Неизвестный пользователь</dc:creator>
  <cp:lastModifiedBy>Неизвестный пользователь</cp:lastModifiedBy>
  <cp:revision>1</cp:revision>
  <dcterms:created xsi:type="dcterms:W3CDTF">2020-05-29T12:57:22Z</dcterms:created>
  <dcterms:modified xsi:type="dcterms:W3CDTF">2020-05-29T13:08:46Z</dcterms:modified>
</cp:coreProperties>
</file>